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358" r:id="rId3"/>
    <p:sldId id="399" r:id="rId4"/>
    <p:sldId id="375" r:id="rId5"/>
    <p:sldId id="653" r:id="rId6"/>
    <p:sldId id="377" r:id="rId7"/>
    <p:sldId id="398" r:id="rId8"/>
    <p:sldId id="654" r:id="rId9"/>
    <p:sldId id="418" r:id="rId10"/>
    <p:sldId id="329" r:id="rId11"/>
    <p:sldId id="417" r:id="rId12"/>
    <p:sldId id="371" r:id="rId13"/>
    <p:sldId id="4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2CD1CF-A48C-4025-9B36-8DC573E8D5BE}">
          <p14:sldIdLst>
            <p14:sldId id="386"/>
            <p14:sldId id="358"/>
            <p14:sldId id="399"/>
            <p14:sldId id="375"/>
            <p14:sldId id="653"/>
            <p14:sldId id="377"/>
            <p14:sldId id="398"/>
            <p14:sldId id="654"/>
            <p14:sldId id="418"/>
            <p14:sldId id="329"/>
            <p14:sldId id="417"/>
            <p14:sldId id="371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795C7-860B-49AF-AD4C-146265CC5C01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8B24-1810-409D-97EC-9B81C56CC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Jackie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714F-8B3F-4DA6-8FF5-B6C464DA7CA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3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DF500-FE05-4D50-AB42-37EDEB80A6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4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1EFB-D674-4944-80EE-DF8C26F8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603E6-2F8E-40E9-85ED-3C0A26382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51EB9-9EB6-4E02-9076-6C562761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A5A7-9653-4D3E-A073-9E94346D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675C-46B4-4097-A0EF-71F98CF1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5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4681-1829-4A95-894A-4FCE626C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63436-0607-4F6E-8CB5-AD777BF50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7889D-2602-49D8-B4D7-160D7D1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74A28-9FC2-4DD1-860B-90DF3B38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451A6-AC57-4AF2-95EE-9D320324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0AA85-C5F6-4C16-ACE3-CACD9044C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50EA9-EAE0-4EB8-8748-BBC38C74F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B11D-E58E-40C1-B89C-E76503CF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4ED0B-6040-4A4E-A0C3-E5C50008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3918B-12DC-44EF-BFA6-F21BF151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9168-5EDE-4DE0-8EE4-6F4BFB00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1615-CB7F-4FC8-AE4E-D050CF77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4CC7-6411-4F1B-9BDE-948D3B5F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4005-356A-4129-A31C-2FD93454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6D44-3F6F-43F2-A874-B51A22AF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5A04-3E50-4950-AC9F-598D0E54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03170-5C85-4C7B-B81F-5EB1C83C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DF9A7-100B-4293-AA2A-6135E4BD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B051C-6871-4A67-B108-FA4152A85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B92F1-1C5E-4EC7-841C-86313A99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6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0519-DF7D-452D-B2F2-97BCCA87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469E-9F7C-4DC9-86A8-6C0BEAFD1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9CEA4-38A3-415D-80A9-DB4FEAD28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E43DF-391B-479C-9FDD-619FBD6F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9D351-660C-4034-AE47-D253A196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4279D-F4C5-4F1E-8E2E-56022370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081A-7BD1-48B9-A04B-C51D8FD5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0A4B7-FA3E-4CA3-B1A0-9AEAA5E2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2FC0-A6B6-4FF5-9AFD-74ACDA06D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18455-4CCB-4BF6-9CDB-B238ABD0F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2C74C-1C93-4BDB-AA70-4101CAA5C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9B724-48E7-4BA9-9FBE-E3D9A860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8266D-793F-4225-BBE5-5BD04A75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EB4FD-09C6-4B69-B8EC-C9ABCB2F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C295-4E84-427C-9A45-67C33D28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10960-5FFB-445A-9C77-D58DF936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266FE-9032-4C32-B558-7ECA78E1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F6738-9568-44F5-A341-F4E73184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8631-82ED-4E6F-95FA-9DCB06F6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DCE66-7D9E-4FB9-9993-BB4671C0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E631B-3661-4DD1-BFFD-E501BB7B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3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1493-62D2-4D34-8288-399497C6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7599-0EEB-438C-B523-5A7DFF96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C361A-89F7-4A9F-A4D3-B10957F97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ED62A-9E08-4EF9-A3C2-3F7ED054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A62B1-16BE-4947-A296-058DCBB9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69EFD-627C-41D5-A37F-D771B87D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3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B543-4366-40E8-BF64-4A47878B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5673B-7084-4DA3-87A1-C207D708B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79C20-43E2-4F2B-8800-34650206B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9B786-3259-449D-A93E-20132CD5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2227-B585-4516-9C8D-346CD312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1DE92-C102-440D-9B1B-2A50FCF4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3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CC98D-064D-4AB4-8B66-91DF2737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FAD39-64B7-4909-8E22-CED7CFEB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7E09F-8D5F-4DA5-9E6A-9A79A1FC9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E9BA-1732-4DDC-8663-189E2B32FC4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AAD91-B6AA-48D5-B83D-4F470E6DF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33A4-65CB-4E4C-8F19-1BD99986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3F2A-6CCC-46CA-A4DC-AF27BC1BF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laurie.r.rardin@dhhs.nh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ouellette@nelliestreehouse.com" TargetMode="External"/><Relationship Id="rId7" Type="http://schemas.openxmlformats.org/officeDocument/2006/relationships/image" Target="../media/image19.png"/><Relationship Id="rId2" Type="http://schemas.openxmlformats.org/officeDocument/2006/relationships/hyperlink" Target="mailto:mariannebarter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remblay@nhccac.org" TargetMode="External"/><Relationship Id="rId5" Type="http://schemas.openxmlformats.org/officeDocument/2006/relationships/hyperlink" Target="mailto:shannontremblay98@gmail.com" TargetMode="External"/><Relationship Id="rId4" Type="http://schemas.openxmlformats.org/officeDocument/2006/relationships/hyperlink" Target="mailto:jackie@nhaeyc.in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arlylearningnh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circle with orange text&#10;&#10;Description automatically generated with medium confidence">
            <a:extLst>
              <a:ext uri="{FF2B5EF4-FFF2-40B4-BE49-F238E27FC236}">
                <a16:creationId xmlns:a16="http://schemas.microsoft.com/office/drawing/2014/main" id="{82A0E978-D1BA-4B47-30D2-D178F8670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4" r="1" b="24805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653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D7BB19-14EF-4240-8CB3-8090BD6237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46" y="4297716"/>
            <a:ext cx="6554429" cy="1683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BA256-8519-42C7-BF9C-F3966AE7FC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1880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511" y="876931"/>
            <a:ext cx="11027813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raphik Regular"/>
                <a:ea typeface="+mn-ea"/>
                <a:cs typeface="Arial"/>
              </a:rPr>
              <a:t>NH Get the Lead Out of Drinking Water Program</a:t>
            </a:r>
          </a:p>
          <a:p>
            <a:pPr algn="ctr"/>
            <a:r>
              <a:rPr lang="en-US" sz="2400" b="1" dirty="0">
                <a:solidFill>
                  <a:srgbClr val="1C0999"/>
                </a:solidFill>
              </a:rPr>
              <a:t>New Hampshire Child Care Advisory Council</a:t>
            </a:r>
          </a:p>
          <a:p>
            <a:pPr algn="ctr"/>
            <a:r>
              <a:rPr lang="en-US" sz="2400" b="1" dirty="0">
                <a:solidFill>
                  <a:srgbClr val="1C0999"/>
                </a:solidFill>
              </a:rPr>
              <a:t>June 13,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4729" y="2474892"/>
            <a:ext cx="4504949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/>
                <a:cs typeface="Calibri"/>
              </a:rPr>
              <a:t>Laurie R. Rardin</a:t>
            </a:r>
          </a:p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/>
                <a:cs typeface="Calibri"/>
              </a:rPr>
              <a:t>Environmental </a:t>
            </a:r>
            <a:r>
              <a:rPr lang="en-US" sz="1800" b="1" dirty="0">
                <a:solidFill>
                  <a:srgbClr val="2B4071"/>
                </a:solidFill>
                <a:latin typeface="Calibri"/>
                <a:cs typeface="Calibri"/>
              </a:rPr>
              <a:t>Health Coordinator</a:t>
            </a:r>
          </a:p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/>
                <a:cs typeface="Calibri"/>
              </a:rPr>
              <a:t>Environmental Public Health Tracking</a:t>
            </a:r>
            <a:r>
              <a:rPr lang="en-US" sz="1800" b="1" dirty="0">
                <a:solidFill>
                  <a:srgbClr val="2B4071"/>
                </a:solidFill>
                <a:latin typeface="Calibri"/>
                <a:cs typeface="Calibri"/>
              </a:rPr>
              <a:t>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1800" b="1" dirty="0">
                <a:solidFill>
                  <a:srgbClr val="2B4071"/>
                </a:solidFill>
                <a:latin typeface="Calibri"/>
                <a:cs typeface="Calibri"/>
              </a:rPr>
              <a:t>NH Division of Public Health Services</a:t>
            </a:r>
          </a:p>
          <a:p>
            <a:pPr lvl="0" algn="ctr">
              <a:defRPr/>
            </a:pPr>
            <a:r>
              <a:rPr lang="en-US" sz="1800" b="1" dirty="0">
                <a:solidFill>
                  <a:srgbClr val="2B4071"/>
                </a:solidFill>
                <a:latin typeface="Calibri"/>
                <a:cs typeface="Calibri"/>
                <a:hlinkClick r:id="rId4"/>
              </a:rPr>
              <a:t>laurie.r.rardin@dhhs.nh.gov</a:t>
            </a:r>
            <a:r>
              <a:rPr lang="en-US" sz="1800" b="1" dirty="0">
                <a:solidFill>
                  <a:srgbClr val="2B4071"/>
                </a:solidFill>
                <a:latin typeface="Calibri"/>
                <a:cs typeface="Calibri"/>
              </a:rPr>
              <a:t> │ 603-271-0357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raphik Regular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9" y="2868060"/>
            <a:ext cx="3023186" cy="1569660"/>
          </a:xfrm>
          <a:prstGeom prst="rect">
            <a:avLst/>
          </a:prstGeom>
        </p:spPr>
      </p:pic>
      <p:pic>
        <p:nvPicPr>
          <p:cNvPr id="2" name="Picture 1" descr="A logo for a health department&#10;&#10;Description automatically generated">
            <a:extLst>
              <a:ext uri="{FF2B5EF4-FFF2-40B4-BE49-F238E27FC236}">
                <a16:creationId xmlns:a16="http://schemas.microsoft.com/office/drawing/2014/main" id="{F357D17C-EBAF-454B-E39E-F823A1BCF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9" y="4640972"/>
            <a:ext cx="2993315" cy="1079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852F8-7A43-F8E5-8C96-5CC0938ED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" y="5867375"/>
            <a:ext cx="3485766" cy="9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4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pty speech bubbles">
            <a:extLst>
              <a:ext uri="{FF2B5EF4-FFF2-40B4-BE49-F238E27FC236}">
                <a16:creationId xmlns:a16="http://schemas.microsoft.com/office/drawing/2014/main" id="{B7435E06-2C14-3BD1-1BF4-22015B438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85B33-D4DD-B3D3-41F5-7C9DCCA2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485" y="2199122"/>
            <a:ext cx="579783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Public Announcements</a:t>
            </a:r>
          </a:p>
        </p:txBody>
      </p:sp>
    </p:spTree>
    <p:extLst>
      <p:ext uri="{BB962C8B-B14F-4D97-AF65-F5344CB8AC3E}">
        <p14:creationId xmlns:p14="http://schemas.microsoft.com/office/powerpoint/2010/main" val="46512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15C0204-CADD-4353-BE73-E3820CCCB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20" y="10"/>
            <a:ext cx="12191980" cy="552952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A23BD-4BCE-4A38-8B45-DE8D2638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83" y="5420694"/>
            <a:ext cx="453539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F00A6-3EF1-928B-55CE-EFEB9D80F7AA}"/>
              </a:ext>
            </a:extLst>
          </p:cNvPr>
          <p:cNvSpPr txBox="1"/>
          <p:nvPr/>
        </p:nvSpPr>
        <p:spPr>
          <a:xfrm>
            <a:off x="705678" y="894522"/>
            <a:ext cx="48900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Child Care Advisory Council Contact Information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Chair- Marianne Barter  </a:t>
            </a:r>
            <a:r>
              <a:rPr lang="en-US" dirty="0">
                <a:hlinkClick r:id="rId2"/>
              </a:rPr>
              <a:t>mariannebarter@gmail.com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Vice Chair- Lynn Ouellette</a:t>
            </a:r>
          </a:p>
          <a:p>
            <a:pPr algn="ctr"/>
            <a:r>
              <a:rPr lang="en-US" dirty="0">
                <a:hlinkClick r:id="rId3"/>
              </a:rPr>
              <a:t>louellette@nelliestreehouse.com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Secretary- Jackie Firmin</a:t>
            </a:r>
          </a:p>
          <a:p>
            <a:pPr algn="ctr"/>
            <a:r>
              <a:rPr lang="en-US" dirty="0">
                <a:hlinkClick r:id="rId4"/>
              </a:rPr>
              <a:t>jackie@nhaeyc.info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Director- Shannon Tremblay </a:t>
            </a:r>
            <a:r>
              <a:rPr lang="en-US" dirty="0">
                <a:hlinkClick r:id="rId5"/>
              </a:rPr>
              <a:t>shannontremblay98@gmail.com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stremblay@nhccac.org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Questions, Comments, Concerns ALWAYS welcome!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50094-F0DA-7145-657D-D7A87439C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560" y="1869589"/>
            <a:ext cx="3118821" cy="31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A few logistics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5EFB6-68BA-66C6-B8E2-6A0ED0A65385}"/>
              </a:ext>
            </a:extLst>
          </p:cNvPr>
          <p:cNvSpPr txBox="1"/>
          <p:nvPr/>
        </p:nvSpPr>
        <p:spPr>
          <a:xfrm>
            <a:off x="4442568" y="1024318"/>
            <a:ext cx="69079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is muted so we can all hear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are recording this call. The recording, chat, this Power Point and any meeting materials will be posted at earlylearningnh.org/meetings by the end of the day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Please use the Chat or Email </a:t>
            </a:r>
            <a:r>
              <a:rPr lang="en-US" sz="2400" dirty="0">
                <a:hlinkClick r:id="rId3"/>
              </a:rPr>
              <a:t>info@earlylearningnh.org</a:t>
            </a:r>
            <a:r>
              <a:rPr lang="en-US" sz="2400" dirty="0"/>
              <a:t> for technical issues or to share your experiences, questions, ideas, tips and solutions throughout the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would like to receive a certificate please type “certificate” along with your name, your email, and the name of your child care program</a:t>
            </a:r>
          </a:p>
        </p:txBody>
      </p:sp>
    </p:spTree>
    <p:extLst>
      <p:ext uri="{BB962C8B-B14F-4D97-AF65-F5344CB8AC3E}">
        <p14:creationId xmlns:p14="http://schemas.microsoft.com/office/powerpoint/2010/main" val="148131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2D325-0AD4-99FF-6170-738DA4CB923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Today’s Agenda 6/13/2024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NHCCAC Meeting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23D78-0CD1-B710-E213-4859EAF5B6C6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Welcome, Introductions, and Logistics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Legislative Updates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Bureau of Child Development and Head Start Collaboration Updates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Bureau of Child Care Licensing Updates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Watch Me Grow Information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Get the Lead Out program information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Public Announcements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Q &amp; A / Wrap Up</a:t>
            </a:r>
          </a:p>
        </p:txBody>
      </p:sp>
    </p:spTree>
    <p:extLst>
      <p:ext uri="{BB962C8B-B14F-4D97-AF65-F5344CB8AC3E}">
        <p14:creationId xmlns:p14="http://schemas.microsoft.com/office/powerpoint/2010/main" val="58911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eople's House for Two Centuries - New Hampshire Home Magazine">
            <a:extLst>
              <a:ext uri="{FF2B5EF4-FFF2-40B4-BE49-F238E27FC236}">
                <a16:creationId xmlns:a16="http://schemas.microsoft.com/office/drawing/2014/main" id="{8F87E36D-B0AB-4E16-B072-5EDB87010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/>
          <a:stretch/>
        </p:blipFill>
        <p:spPr bwMode="auto">
          <a:xfrm>
            <a:off x="0" y="1155940"/>
            <a:ext cx="7023798" cy="57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CC211-F20B-46CC-B86D-2E1E5F57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09" y="5311857"/>
            <a:ext cx="5632379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Legislative Updates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2166160-33C1-818F-13B9-31B772834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960" y="2602622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6EF80-303E-D215-385C-21182C147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569" y="1513973"/>
            <a:ext cx="3857625" cy="714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2F0F11-9407-70DE-8661-837DEB5E28E7}"/>
              </a:ext>
            </a:extLst>
          </p:cNvPr>
          <p:cNvSpPr txBox="1"/>
          <p:nvPr/>
        </p:nvSpPr>
        <p:spPr>
          <a:xfrm>
            <a:off x="7575569" y="4626747"/>
            <a:ext cx="4261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Lauren Martin</a:t>
            </a:r>
          </a:p>
          <a:p>
            <a:r>
              <a:rPr lang="en-US" dirty="0"/>
              <a:t>Community Engagement Coordinator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22CEB-2514-A5C1-0F21-F31422593AA5}"/>
              </a:ext>
            </a:extLst>
          </p:cNvPr>
          <p:cNvSpPr txBox="1"/>
          <p:nvPr/>
        </p:nvSpPr>
        <p:spPr>
          <a:xfrm>
            <a:off x="7575569" y="5233999"/>
            <a:ext cx="611181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Contact Info</a:t>
            </a:r>
          </a:p>
          <a:p>
            <a:endParaRPr lang="en-US" sz="1000" dirty="0"/>
          </a:p>
          <a:p>
            <a:r>
              <a:rPr lang="en-US" sz="1000" dirty="0"/>
              <a:t>Email: lmartin@new-futures.org</a:t>
            </a:r>
          </a:p>
          <a:p>
            <a:endParaRPr lang="en-US" sz="1000" dirty="0"/>
          </a:p>
          <a:p>
            <a:r>
              <a:rPr lang="en-US" sz="1000" dirty="0"/>
              <a:t>Phone Number: (603) 225-9540 x100</a:t>
            </a:r>
          </a:p>
        </p:txBody>
      </p:sp>
    </p:spTree>
    <p:extLst>
      <p:ext uri="{BB962C8B-B14F-4D97-AF65-F5344CB8AC3E}">
        <p14:creationId xmlns:p14="http://schemas.microsoft.com/office/powerpoint/2010/main" val="270401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B10E-52D4-6648-27D0-12677FBA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282B-17E8-2902-EF68-AD4B6440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8BB245-7314-0566-E5ED-1636B044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4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49F8BF-5610-35F3-D8BF-84A3C6F85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667"/>
          <a:stretch/>
        </p:blipFill>
        <p:spPr>
          <a:xfrm>
            <a:off x="-3724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6B6A2-D7FE-4CFE-B294-D90DF6EE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6405868" cy="1613916"/>
          </a:xfrm>
        </p:spPr>
        <p:txBody>
          <a:bodyPr>
            <a:normAutofit/>
          </a:bodyPr>
          <a:lstStyle/>
          <a:p>
            <a:r>
              <a:rPr lang="en-US" sz="4100" dirty="0"/>
              <a:t>Bureau of Child Development and Head Start Collaboration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BD53A9B-9757-4152-AC12-68721FC8A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4811"/>
            <a:ext cx="4803820" cy="492837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Bureau of Child Development and Head Start Collaboration - Child Care  Aware of NH %">
            <a:extLst>
              <a:ext uri="{FF2B5EF4-FFF2-40B4-BE49-F238E27FC236}">
                <a16:creationId xmlns:a16="http://schemas.microsoft.com/office/drawing/2014/main" id="{ACA65CB2-9B26-2B2E-BC9D-5D9938ED0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r="-2" b="-2"/>
          <a:stretch/>
        </p:blipFill>
        <p:spPr bwMode="auto">
          <a:xfrm>
            <a:off x="79936" y="1129284"/>
            <a:ext cx="4617700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F7B7A-448F-946B-EEBA-FEBD78AB8101}"/>
              </a:ext>
            </a:extLst>
          </p:cNvPr>
          <p:cNvSpPr txBox="1"/>
          <p:nvPr/>
        </p:nvSpPr>
        <p:spPr>
          <a:xfrm>
            <a:off x="5753819" y="2743201"/>
            <a:ext cx="592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Jessie Davis, Bureau Chief</a:t>
            </a:r>
          </a:p>
        </p:txBody>
      </p:sp>
    </p:spTree>
    <p:extLst>
      <p:ext uri="{BB962C8B-B14F-4D97-AF65-F5344CB8AC3E}">
        <p14:creationId xmlns:p14="http://schemas.microsoft.com/office/powerpoint/2010/main" val="2993087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49F8BF-5610-35F3-D8BF-84A3C6F85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6B6A2-D7FE-4CFE-B294-D90DF6EE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6456668" cy="1613916"/>
          </a:xfrm>
        </p:spPr>
        <p:txBody>
          <a:bodyPr>
            <a:normAutofit/>
          </a:bodyPr>
          <a:lstStyle/>
          <a:p>
            <a:r>
              <a:rPr lang="en-US" sz="4100" dirty="0"/>
              <a:t>Bureau of Child Care Licensing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BD53A9B-9757-4152-AC12-68721FC8A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4811"/>
            <a:ext cx="4803820" cy="492837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Bureau of Child Development and Head Start Collaboration - Child Care  Aware of NH %">
            <a:extLst>
              <a:ext uri="{FF2B5EF4-FFF2-40B4-BE49-F238E27FC236}">
                <a16:creationId xmlns:a16="http://schemas.microsoft.com/office/drawing/2014/main" id="{ACA65CB2-9B26-2B2E-BC9D-5D9938ED0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r="-2" b="-2"/>
          <a:stretch/>
        </p:blipFill>
        <p:spPr bwMode="auto">
          <a:xfrm>
            <a:off x="93060" y="1129285"/>
            <a:ext cx="4617700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52B1E-F0B0-7C91-0643-3DD462A4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Melissa Clement, Bureau Chief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061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7606F8-DD79-4E51-B9F7-80A77E9F0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20" y="0"/>
            <a:ext cx="7504980" cy="7283476"/>
          </a:xfrm>
        </p:spPr>
      </p:pic>
    </p:spTree>
    <p:extLst>
      <p:ext uri="{BB962C8B-B14F-4D97-AF65-F5344CB8AC3E}">
        <p14:creationId xmlns:p14="http://schemas.microsoft.com/office/powerpoint/2010/main" val="220757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F2C49-0BD8-AB44-8BE6-DA9D1D8D4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7" y="2853636"/>
            <a:ext cx="2264731" cy="1150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7705F-2473-F86D-FC05-1D996A9E5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943" y="2000250"/>
            <a:ext cx="1800225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47B5D-3458-7B53-0C78-C52ED053D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15" y="46636"/>
            <a:ext cx="4924425" cy="133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2C791-2D2E-E0B3-F63E-50637FCC4FBB}"/>
              </a:ext>
            </a:extLst>
          </p:cNvPr>
          <p:cNvSpPr txBox="1"/>
          <p:nvPr/>
        </p:nvSpPr>
        <p:spPr>
          <a:xfrm>
            <a:off x="7136834" y="2384120"/>
            <a:ext cx="609456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Audrey </a:t>
            </a:r>
            <a:r>
              <a:rPr lang="en-US" dirty="0" err="1"/>
              <a:t>Gerkin</a:t>
            </a:r>
            <a:r>
              <a:rPr lang="en-US" dirty="0"/>
              <a:t>, </a:t>
            </a:r>
            <a:r>
              <a:rPr lang="en-US" dirty="0" err="1"/>
              <a:t>M.Ed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Systems of Care Specialist</a:t>
            </a:r>
          </a:p>
          <a:p>
            <a:endParaRPr lang="en-US" sz="1200" dirty="0"/>
          </a:p>
          <a:p>
            <a:r>
              <a:rPr lang="en-US" sz="1200" dirty="0"/>
              <a:t>NH DHHS | Division of LTSS</a:t>
            </a:r>
          </a:p>
          <a:p>
            <a:endParaRPr lang="en-US" sz="1200" dirty="0"/>
          </a:p>
          <a:p>
            <a:r>
              <a:rPr lang="en-US" sz="1200" dirty="0"/>
              <a:t>Bureau for Family Centered Services</a:t>
            </a:r>
          </a:p>
          <a:p>
            <a:endParaRPr lang="en-US" sz="1200" dirty="0"/>
          </a:p>
          <a:p>
            <a:r>
              <a:rPr lang="en-US" sz="1200" dirty="0"/>
              <a:t>Office: 603-271-7267</a:t>
            </a:r>
          </a:p>
          <a:p>
            <a:endParaRPr lang="en-US" sz="1200" dirty="0"/>
          </a:p>
          <a:p>
            <a:r>
              <a:rPr lang="en-US" sz="1200" dirty="0"/>
              <a:t>Fax: 603-271-4902</a:t>
            </a:r>
          </a:p>
          <a:p>
            <a:endParaRPr lang="en-US" sz="1200" dirty="0"/>
          </a:p>
          <a:p>
            <a:r>
              <a:rPr lang="en-US" sz="1200" dirty="0"/>
              <a:t>Audrey.F.Gerkin@dhhs.nh.gov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0ABE9D-860F-E845-4E41-EECDC79E4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078" y="5749505"/>
            <a:ext cx="23336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3652</TotalTime>
  <Words>346</Words>
  <Application>Microsoft Office PowerPoint</Application>
  <PresentationFormat>Widescreen</PresentationFormat>
  <Paragraphs>70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Graphik Regular</vt:lpstr>
      <vt:lpstr>Speak Pro</vt:lpstr>
      <vt:lpstr>Office Theme</vt:lpstr>
      <vt:lpstr>PowerPoint Presentation</vt:lpstr>
      <vt:lpstr>A few logistics</vt:lpstr>
      <vt:lpstr>PowerPoint Presentation</vt:lpstr>
      <vt:lpstr>Legislative Updates</vt:lpstr>
      <vt:lpstr>PowerPoint Presentation</vt:lpstr>
      <vt:lpstr>Bureau of Child Development and Head Start Collaboration</vt:lpstr>
      <vt:lpstr>Bureau of Child Care Licensing</vt:lpstr>
      <vt:lpstr>PowerPoint Presentation</vt:lpstr>
      <vt:lpstr>PowerPoint Presentation</vt:lpstr>
      <vt:lpstr>PowerPoint Presentation</vt:lpstr>
      <vt:lpstr>Public Announcements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NH Child Care Advisory Council</dc:title>
  <dc:creator>Michelle Johnson</dc:creator>
  <cp:lastModifiedBy>Shannon Tremblay</cp:lastModifiedBy>
  <cp:revision>85</cp:revision>
  <dcterms:created xsi:type="dcterms:W3CDTF">2020-12-09T19:19:17Z</dcterms:created>
  <dcterms:modified xsi:type="dcterms:W3CDTF">2024-06-13T22:32:34Z</dcterms:modified>
</cp:coreProperties>
</file>